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ource Sans 3" panose="020B0604020202020204" charset="0"/>
      <p:regular r:id="rId16"/>
    </p:embeddedFont>
    <p:embeddedFont>
      <p:font typeface="Source Serif 4 Semi Bold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25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6432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Команда проекта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42053"/>
            <a:ext cx="4875371" cy="487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1731" y="2115860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КиберКсиб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31731" y="2694980"/>
            <a:ext cx="756856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Мы — команда разработчиков, создающих современные веб-решения для совместного планирования. Наш проект родился из реальной потребности: как организовать посещение нескольких мероприятий с друзьями так, чтобы это было удобно для всех?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31731" y="4223623"/>
            <a:ext cx="756856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Представитель команды: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Баркинхоев Султан Русланович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31731" y="4747141"/>
            <a:ext cx="756856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Мы объединили технические знания и понимание пользовательских потребностей, чтобы создать интуитивно понятное приложение для планирования маршрутов.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589836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Проблема, которую мы решаем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24124" y="2135743"/>
            <a:ext cx="3629501" cy="2515910"/>
          </a:xfrm>
          <a:prstGeom prst="roundRect">
            <a:avLst>
              <a:gd name="adj" fmla="val 349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1175" y="2352794"/>
            <a:ext cx="31524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Сложность координации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541175" y="2786420"/>
            <a:ext cx="3195399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Организация совместных посещений мероприятий с друзьями требует множества обсуждений и согласований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3056" y="2135743"/>
            <a:ext cx="3629620" cy="2515910"/>
          </a:xfrm>
          <a:prstGeom prst="roundRect">
            <a:avLst>
              <a:gd name="adj" fmla="val 349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0107" y="2352794"/>
            <a:ext cx="3195518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Отсутствие единой платформы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80107" y="3094434"/>
            <a:ext cx="3195518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Нет удобного инструмента, где можно выбирать маршруты вместе и видеть предпочтения всех участников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24124" y="4861084"/>
            <a:ext cx="7468553" cy="1537811"/>
          </a:xfrm>
          <a:prstGeom prst="roundRect">
            <a:avLst>
              <a:gd name="adj" fmla="val 57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41175" y="507813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Потеря времени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541175" y="5511760"/>
            <a:ext cx="703445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Планирование последовательности посещений занимает слишком много времени и усилий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24124" y="6634520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Мы создали готовое решение с регистрацией пользователей и администратора, где администратор может редактировать мероприятия, а пользователи — совместно выбирать, куда им пойти.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0171"/>
            <a:ext cx="9080659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Путь разработки: ключевые вызовы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1151811" y="3242667"/>
            <a:ext cx="3864412" cy="209431"/>
          </a:xfrm>
          <a:prstGeom prst="roundRect">
            <a:avLst>
              <a:gd name="adj" fmla="val 42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724" y="3033177"/>
            <a:ext cx="628293" cy="628293"/>
          </a:xfrm>
          <a:prstGeom prst="roundRect">
            <a:avLst>
              <a:gd name="adj" fmla="val 727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767" y="3190339"/>
            <a:ext cx="314087" cy="3140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7155" y="3870960"/>
            <a:ext cx="286893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Создание базы данных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47155" y="4304586"/>
            <a:ext cx="3759756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Первоначальная архитектура оказалась сложной и неудобной. Пришлось полностью переписать логику на JavaScript для обеспечения гибкости и производительности. Этот процесс занял значительное время, но результат оправдал усилия.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539859" y="2928461"/>
            <a:ext cx="3864531" cy="209431"/>
          </a:xfrm>
          <a:prstGeom prst="roundRect">
            <a:avLst>
              <a:gd name="adj" fmla="val 42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25772" y="2718971"/>
            <a:ext cx="628293" cy="628293"/>
          </a:xfrm>
          <a:prstGeom prst="roundRect">
            <a:avLst>
              <a:gd name="adj" fmla="val 727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2816" y="2876133"/>
            <a:ext cx="314087" cy="31408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5203" y="3556754"/>
            <a:ext cx="33473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Конфигуратор маршрутов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435203" y="3990380"/>
            <a:ext cx="3759875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Внедрение конфигуратора стало настоящим испытанием. Изначальная концепция была слишком сложной для пользователей. Мы упростили интерфейс, сохранив функциональность, чтобы любой мог легко создать маршрут.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928027" y="2614374"/>
            <a:ext cx="3864531" cy="209431"/>
          </a:xfrm>
          <a:prstGeom prst="roundRect">
            <a:avLst>
              <a:gd name="adj" fmla="val 4200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13940" y="2404884"/>
            <a:ext cx="628293" cy="628293"/>
          </a:xfrm>
          <a:prstGeom prst="roundRect">
            <a:avLst>
              <a:gd name="adj" fmla="val 727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0983" y="2562046"/>
            <a:ext cx="314087" cy="31408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3371" y="324266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Отладка кода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23371" y="3676293"/>
            <a:ext cx="375987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Классическая проблема разработчиков — забытые точки с запятой! Множество часов отладки научили нас внимательности и важности систематического тестирования кода.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677" y="447318"/>
            <a:ext cx="5104448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Архитектура приложения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50677" y="1332309"/>
            <a:ext cx="262890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Технологический стек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50677" y="1802368"/>
            <a:ext cx="6466165" cy="1666994"/>
          </a:xfrm>
          <a:prstGeom prst="roundRect">
            <a:avLst>
              <a:gd name="adj" fmla="val 658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7817" y="1802368"/>
            <a:ext cx="91440" cy="1666994"/>
          </a:xfrm>
          <a:prstGeom prst="roundRect">
            <a:avLst>
              <a:gd name="adj" fmla="val 74719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904756" y="1987868"/>
            <a:ext cx="191381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Frontend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04756" y="2389584"/>
            <a:ext cx="602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HTML, CSS, JavaScript</a:t>
            </a: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визуальная часть и анимации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904756" y="2706648"/>
            <a:ext cx="602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Адаптивный дизайн для всех устройств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904756" y="3023711"/>
            <a:ext cx="602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Плавные переходы и интерактивные элементы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650677" y="3632002"/>
            <a:ext cx="6466165" cy="1666994"/>
          </a:xfrm>
          <a:prstGeom prst="roundRect">
            <a:avLst>
              <a:gd name="adj" fmla="val 658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27817" y="3632002"/>
            <a:ext cx="91440" cy="1666994"/>
          </a:xfrm>
          <a:prstGeom prst="roundRect">
            <a:avLst>
              <a:gd name="adj" fmla="val 74719"/>
            </a:avLst>
          </a:prstGeom>
          <a:solidFill>
            <a:srgbClr val="BE49DF"/>
          </a:solidFill>
          <a:ln/>
        </p:spPr>
      </p:sp>
      <p:sp>
        <p:nvSpPr>
          <p:cNvPr id="12" name="Text 10"/>
          <p:cNvSpPr/>
          <p:nvPr/>
        </p:nvSpPr>
        <p:spPr>
          <a:xfrm>
            <a:off x="904756" y="3817501"/>
            <a:ext cx="191381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Backend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904756" y="4219218"/>
            <a:ext cx="602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JavaScript, Node.js</a:t>
            </a: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основной код и серверная логика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904756" y="4536281"/>
            <a:ext cx="602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Обработка запросов и бизнес-логика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904756" y="4853345"/>
            <a:ext cx="602658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Управление базой данных</a:t>
            </a:r>
            <a:endParaRPr lang="en-US" sz="12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78" y="1352669"/>
            <a:ext cx="6466165" cy="646616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19257" y="7477047"/>
            <a:ext cx="6466165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Мы выбрали проверенные технологии, которые обеспечивают стабильность, производительность и простоту поддержки приложения.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6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2948345"/>
            <a:ext cx="5640229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Ключевые возможности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311" y="3806904"/>
            <a:ext cx="483275" cy="483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8163" y="3921681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Система ролей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498163" y="4321850"/>
            <a:ext cx="5696188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Разделение прав доступа: администраторы управляют мероприятиями, редактируют информацию и модерируют контент. Пользователи создают маршруты, голосуют и планируют совместные посещения.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5929" y="3806904"/>
            <a:ext cx="483275" cy="483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60782" y="3921681"/>
            <a:ext cx="273331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Простой конфигуратор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160782" y="4321850"/>
            <a:ext cx="5696307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Интуитивно понятный интерфейс для создания маршрутов. Добавляйте мероприятия перетаскиванием, настраивайте последовательность посещений и делитесь планами с друзьями в пару кликов.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311" y="5945743"/>
            <a:ext cx="483275" cy="483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98163" y="6060519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Импорт данных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498163" y="6460688"/>
            <a:ext cx="5696188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Возможность массового добавления мероприятий через файлы формата JSON. Идеально для быстрого наполнения системы большим количеством событий или интеграции с внешними источниками.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5929" y="5945743"/>
            <a:ext cx="483275" cy="483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60782" y="6060519"/>
            <a:ext cx="227457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Быстрый подбор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8160782" y="6460688"/>
            <a:ext cx="5696307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Алгоритм автоматически предлагает несколько оптимальных вариантов маршрутов на основе предпочтений участников, расположения мероприятий и временных ограничений.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12087"/>
            <a:ext cx="661035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Для кого это приложение?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3708678"/>
            <a:ext cx="311919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Школьные мероприятия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4142303"/>
            <a:ext cx="4143732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Организация последовательных посещений школьных активностей: спортивные соревнования, концерты, выставки. Учителя и координаторы могут легко планировать маршруты для классов.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43274" y="3708678"/>
            <a:ext cx="302764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Совместные посещения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43274" y="4142303"/>
            <a:ext cx="4143732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Планирование выходных с друзьями становится простым. Выбирайте интересные места вместе, голосуйте за варианты и находите оптимальный маршрут для всей компании.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48825" y="370867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Городские события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48825" y="4142303"/>
            <a:ext cx="4143851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Местные фестивали, культурные мероприятия, выставки — создавайте маршруты для полного погружения в городскую жизнь и не упускайте интересные события.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6432"/>
            <a:ext cx="616350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Преимущества решения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2142053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18404" y="2181225"/>
            <a:ext cx="2972633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Интуитивная простота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18404" y="3130034"/>
            <a:ext cx="297263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понятно для любых пользователей, независимо от технической подготовки. Минимальное время на освоение, максимум результата.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752856" y="2142053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33536" y="2181225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Экономия времени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33536" y="2760345"/>
            <a:ext cx="2972753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Автоматический подбор нескольких вариантов маршрутов избавляет от необходимости вручную планировать последовательность посещений.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37724" y="5559147"/>
            <a:ext cx="471249" cy="471249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18404" y="5598319"/>
            <a:ext cx="295703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Совместная работа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518404" y="6177439"/>
            <a:ext cx="688788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Все участники группы видят предложения, могут голосовать и обсуждать варианты в одном месте, что упрощает принятие решений.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925" y="2142053"/>
            <a:ext cx="4875371" cy="48753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578048"/>
            <a:ext cx="526232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Потенциал развития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508046"/>
            <a:ext cx="1047274" cy="15225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0828" y="1717477"/>
            <a:ext cx="302490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Школы и университеты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80828" y="2151102"/>
            <a:ext cx="621184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Масштабирование для образовательных учреждений с интеграцией расписания и учебных мероприятий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030617"/>
            <a:ext cx="1047274" cy="15225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0828" y="3240048"/>
            <a:ext cx="286357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Городские платформы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80828" y="3673673"/>
            <a:ext cx="621184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Партнерство с администрациями городов для продвижения культурных и общественных событий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553188"/>
            <a:ext cx="1047274" cy="15225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0828" y="4762619"/>
            <a:ext cx="298763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Коммерческие события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80828" y="5196245"/>
            <a:ext cx="621184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Расширение на корпоративные мероприятия, конференции и бизнес-встречи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324124" y="6311384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имеет огромный потенциал для быстрого и удобного построения маршрутов. Мы видим возможности интеграции с картографическими сервисами, добавления рекомендательных систем на основе предпочтений пользователей и создания мобильных версий для iOS и Android.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539948"/>
            <a:ext cx="5187434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Спасибо за внимание!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55" y="1632823"/>
            <a:ext cx="6290191" cy="6290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2374" y="1608296"/>
            <a:ext cx="284642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Команда КиберКсиб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562374" y="2151102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Мы создали </a:t>
            </a:r>
            <a:r>
              <a:rPr lang="en-US" sz="1500" dirty="0" err="1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веб-приложение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«</a:t>
            </a:r>
            <a:r>
              <a:rPr lang="ru-RU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Генератор идеального дня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», которое решает реальную проблему совместного планирования посещений мероприятий.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62374" y="3270052"/>
            <a:ext cx="6290191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Наше решение объединяет простоту использования, мощный функционал и современные технологии.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637</Words>
  <Application>Microsoft Office PowerPoint</Application>
  <PresentationFormat>Произвольный</PresentationFormat>
  <Paragraphs>75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Source Sans 3</vt:lpstr>
      <vt:lpstr>Calibri</vt:lpstr>
      <vt:lpstr>Source Serif 4 Semi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pc1</cp:lastModifiedBy>
  <cp:revision>3</cp:revision>
  <dcterms:created xsi:type="dcterms:W3CDTF">2025-11-16T08:27:35Z</dcterms:created>
  <dcterms:modified xsi:type="dcterms:W3CDTF">2025-11-16T09:09:06Z</dcterms:modified>
</cp:coreProperties>
</file>